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70" r:id="rId2"/>
    <p:sldId id="258" r:id="rId3"/>
    <p:sldId id="259" r:id="rId4"/>
    <p:sldId id="266" r:id="rId5"/>
    <p:sldId id="260" r:id="rId6"/>
    <p:sldId id="261" r:id="rId7"/>
    <p:sldId id="262" r:id="rId8"/>
    <p:sldId id="263" r:id="rId9"/>
    <p:sldId id="265" r:id="rId10"/>
    <p:sldId id="271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ijl, licht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E5767-4A59-4B69-A657-422A7F7B32C6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EB930-89F7-40A7-AE34-761E3B726B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308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F5299-EED9-4D16-B09E-555252520CD8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C3B3F-190E-4D92-ACA7-1964FC42969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4774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1FCB55-0C1E-46D7-8D7D-2FC6635F5209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28EB2B-1C7A-4B1D-95BC-C51A98F919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188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1FCB55-0C1E-46D7-8D7D-2FC6635F5209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28EB2B-1C7A-4B1D-95BC-C51A98F919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09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1FCB55-0C1E-46D7-8D7D-2FC6635F5209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28EB2B-1C7A-4B1D-95BC-C51A98F919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466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1FCB55-0C1E-46D7-8D7D-2FC6635F5209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28EB2B-1C7A-4B1D-95BC-C51A98F919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9864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1FCB55-0C1E-46D7-8D7D-2FC6635F5209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28EB2B-1C7A-4B1D-95BC-C51A98F919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6202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1FCB55-0C1E-46D7-8D7D-2FC6635F5209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28EB2B-1C7A-4B1D-95BC-C51A98F919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1491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1FCB55-0C1E-46D7-8D7D-2FC6635F5209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28EB2B-1C7A-4B1D-95BC-C51A98F919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3328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1FCB55-0C1E-46D7-8D7D-2FC6635F5209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28EB2B-1C7A-4B1D-95BC-C51A98F919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2205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1FCB55-0C1E-46D7-8D7D-2FC6635F5209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28EB2B-1C7A-4B1D-95BC-C51A98F919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5054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1FCB55-0C1E-46D7-8D7D-2FC6635F5209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28EB2B-1C7A-4B1D-95BC-C51A98F919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7136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1FCB55-0C1E-46D7-8D7D-2FC6635F5209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28EB2B-1C7A-4B1D-95BC-C51A98F919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033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nl-NL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nl-NL" smtClean="0"/>
              <a:t>Haga clic para modificar el estilo de texto del patrón</a:t>
            </a:r>
          </a:p>
          <a:p>
            <a:pPr lvl="1"/>
            <a:r>
              <a:rPr lang="es-ES" altLang="nl-NL" smtClean="0"/>
              <a:t>Segundo nivel</a:t>
            </a:r>
          </a:p>
          <a:p>
            <a:pPr lvl="2"/>
            <a:r>
              <a:rPr lang="es-ES" altLang="nl-NL" smtClean="0"/>
              <a:t>Tercer nivel</a:t>
            </a:r>
          </a:p>
          <a:p>
            <a:pPr lvl="3"/>
            <a:r>
              <a:rPr lang="es-ES" altLang="nl-NL" smtClean="0"/>
              <a:t>Cuarto nivel</a:t>
            </a:r>
          </a:p>
          <a:p>
            <a:pPr lvl="4"/>
            <a:r>
              <a:rPr lang="es-ES" altLang="nl-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fld id="{171FCB55-0C1E-46D7-8D7D-2FC6635F5209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-112" charset="0"/>
                <a:ea typeface="Arial" pitchFamily="-112" charset="0"/>
                <a:cs typeface="Arial" pitchFamily="-112" charset="0"/>
              </a:defRPr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928EB2B-1C7A-4B1D-95BC-C51A98F919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798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lovehealth.nl/wp-content/uploads/bananenbrood-crop.jpg" TargetMode="External"/><Relationship Id="rId2" Type="http://schemas.openxmlformats.org/officeDocument/2006/relationships/hyperlink" Target="http://ds1.nl/c/?wi=188514&amp;si=7769&amp;li=1360917&amp;ws=&amp;dl=product-categorie/noten-zuidvruchte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/>
              <a:t>Receptuur opstellen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Voeding en Welzijn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4756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recept appeltaar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60648"/>
            <a:ext cx="4306668" cy="5684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556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Eigen receptuur opstellen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Schrijf een recept voor jullie eigen </a:t>
            </a:r>
            <a:r>
              <a:rPr lang="nl-NL" dirty="0" err="1" smtClean="0"/>
              <a:t>foccacia</a:t>
            </a:r>
            <a:endParaRPr lang="nl-NL" dirty="0" smtClean="0"/>
          </a:p>
          <a:p>
            <a:r>
              <a:rPr lang="nl-NL" dirty="0" smtClean="0"/>
              <a:t>Zorg dat je recept voldoet aan alle gestelde </a:t>
            </a:r>
            <a:r>
              <a:rPr lang="nl-NL" dirty="0" smtClean="0"/>
              <a:t>eisen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6875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Receptuur checken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Check de receptuur van </a:t>
            </a:r>
            <a:r>
              <a:rPr lang="nl-NL" dirty="0" smtClean="0"/>
              <a:t>een </a:t>
            </a:r>
            <a:r>
              <a:rPr lang="nl-NL" dirty="0" smtClean="0"/>
              <a:t>andere groep aan de hand van de checklist</a:t>
            </a:r>
          </a:p>
          <a:p>
            <a:r>
              <a:rPr lang="nl-NL" dirty="0" smtClean="0"/>
              <a:t>Geef een conclusie op </a:t>
            </a:r>
            <a:r>
              <a:rPr lang="nl-NL" dirty="0" smtClean="0"/>
              <a:t>het </a:t>
            </a:r>
            <a:r>
              <a:rPr lang="nl-NL" dirty="0" smtClean="0"/>
              <a:t>receptuur van de andere </a:t>
            </a:r>
            <a:r>
              <a:rPr lang="nl-NL" dirty="0" smtClean="0"/>
              <a:t>groep</a:t>
            </a:r>
          </a:p>
          <a:p>
            <a:endParaRPr lang="nl-NL" dirty="0"/>
          </a:p>
          <a:p>
            <a:r>
              <a:rPr lang="nl-NL" dirty="0" smtClean="0"/>
              <a:t>Pas je eigen recept eventueel aan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854895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een taakverdeling aan de hand van het opgestelde recept.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3705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 deze les kun je: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Uitleggen wat er in een receptuur moet staan</a:t>
            </a:r>
          </a:p>
          <a:p>
            <a:r>
              <a:rPr lang="nl-NL" dirty="0" smtClean="0"/>
              <a:t>Recepturen beoordelen of deze juist zijn</a:t>
            </a:r>
          </a:p>
          <a:p>
            <a:r>
              <a:rPr lang="nl-NL" dirty="0" smtClean="0"/>
              <a:t>Een nieuw receptuur opstellen die voldoet aan alle gestelde eisen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58033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4096" y="1124744"/>
            <a:ext cx="8229600" cy="1143000"/>
          </a:xfrm>
        </p:spPr>
        <p:txBody>
          <a:bodyPr/>
          <a:lstStyle/>
          <a:p>
            <a:r>
              <a:rPr lang="nl-NL" b="1" dirty="0" smtClean="0"/>
              <a:t>Recept</a:t>
            </a:r>
            <a:endParaRPr lang="nl-NL" b="1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83568" y="26369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 smtClean="0"/>
              <a:t>Wat moet er op een receptuur staan?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5936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Receptuur schrijven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Schrijf in een tweetal een receptuur voor het bakken van een ei.</a:t>
            </a:r>
          </a:p>
          <a:p>
            <a:r>
              <a:rPr lang="nl-NL" dirty="0" smtClean="0"/>
              <a:t>Waar moet je aan </a:t>
            </a:r>
            <a:r>
              <a:rPr lang="nl-NL" dirty="0" smtClean="0"/>
              <a:t>denken?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1933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Eisen receptuur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nl-NL" sz="2400" b="1" dirty="0" smtClean="0"/>
              <a:t>Naam</a:t>
            </a:r>
          </a:p>
          <a:p>
            <a:pPr lvl="1"/>
            <a:r>
              <a:rPr lang="nl-NL" sz="2000" dirty="0" smtClean="0"/>
              <a:t>Titel duidelijk zijn en de aandacht trekken</a:t>
            </a:r>
          </a:p>
          <a:p>
            <a:pPr lvl="1"/>
            <a:endParaRPr lang="nl-NL" sz="2000" dirty="0" smtClean="0"/>
          </a:p>
          <a:p>
            <a:r>
              <a:rPr lang="nl-NL" sz="2400" b="1" dirty="0" smtClean="0"/>
              <a:t>Ingrediënten</a:t>
            </a:r>
          </a:p>
          <a:p>
            <a:pPr lvl="1"/>
            <a:r>
              <a:rPr lang="nl-NL" sz="2000" dirty="0" smtClean="0"/>
              <a:t>Opgesomd onder elkaar</a:t>
            </a:r>
          </a:p>
          <a:p>
            <a:pPr lvl="1"/>
            <a:r>
              <a:rPr lang="nl-NL" sz="2000" dirty="0" smtClean="0"/>
              <a:t>Vermeld de volgorde waarin ze worden verwerkt</a:t>
            </a:r>
          </a:p>
          <a:p>
            <a:pPr lvl="1"/>
            <a:r>
              <a:rPr lang="nl-NL" sz="2000" dirty="0" smtClean="0"/>
              <a:t>Plaatje van receptuur kan bovenaan maar ook naast de beschrijving</a:t>
            </a:r>
          </a:p>
          <a:p>
            <a:pPr lvl="1"/>
            <a:r>
              <a:rPr lang="nl-NL" sz="2000" dirty="0" smtClean="0"/>
              <a:t>Werk met </a:t>
            </a:r>
            <a:r>
              <a:rPr lang="nl-NL" sz="2000" dirty="0" err="1" smtClean="0"/>
              <a:t>subkopjes</a:t>
            </a:r>
            <a:r>
              <a:rPr lang="nl-NL" sz="2000" dirty="0" smtClean="0"/>
              <a:t> als de ingrediëntenlijst lang wordt</a:t>
            </a:r>
          </a:p>
          <a:p>
            <a:pPr lvl="1"/>
            <a:r>
              <a:rPr lang="nl-NL" sz="2000" dirty="0" smtClean="0"/>
              <a:t>Staat </a:t>
            </a:r>
            <a:r>
              <a:rPr lang="nl-NL" sz="2000" dirty="0" smtClean="0"/>
              <a:t>van ingrediënt duidelijk weergeven: verse of gedroogde kruiden</a:t>
            </a:r>
          </a:p>
          <a:p>
            <a:pPr lvl="1"/>
            <a:r>
              <a:rPr lang="nl-NL" sz="2000" dirty="0" smtClean="0"/>
              <a:t>Werk met de volgende maten: kg, gram, ml, dl, cl en </a:t>
            </a:r>
            <a:r>
              <a:rPr lang="nl-NL" sz="2000" dirty="0" smtClean="0"/>
              <a:t>l</a:t>
            </a:r>
          </a:p>
          <a:p>
            <a:pPr lvl="1"/>
            <a:r>
              <a:rPr lang="nl-NL" sz="2000" dirty="0" smtClean="0"/>
              <a:t>Voor </a:t>
            </a:r>
            <a:r>
              <a:rPr lang="nl-NL" sz="2000" dirty="0"/>
              <a:t>hoeveel producten / personen is het recept</a:t>
            </a:r>
          </a:p>
          <a:p>
            <a:pPr lvl="1"/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608106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Eisen receptuur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b="1" dirty="0"/>
              <a:t>Bereidingsduur</a:t>
            </a:r>
          </a:p>
          <a:p>
            <a:pPr lvl="1"/>
            <a:r>
              <a:rPr lang="nl-NL" dirty="0"/>
              <a:t>Zowel de voorbereidingstijd als de bereidingsduur </a:t>
            </a:r>
          </a:p>
          <a:p>
            <a:pPr marL="0" indent="0">
              <a:buNone/>
            </a:pPr>
            <a:endParaRPr lang="nl-NL" b="1" dirty="0" smtClean="0"/>
          </a:p>
          <a:p>
            <a:r>
              <a:rPr lang="nl-NL" b="1" dirty="0" smtClean="0"/>
              <a:t>Bereidingswijze</a:t>
            </a:r>
          </a:p>
          <a:p>
            <a:pPr lvl="1"/>
            <a:r>
              <a:rPr lang="nl-NL" dirty="0" smtClean="0"/>
              <a:t>Handelingen op chronologische volgorde en stapsgewijs noteren</a:t>
            </a:r>
          </a:p>
          <a:p>
            <a:pPr lvl="1"/>
            <a:r>
              <a:rPr lang="nl-NL" dirty="0" smtClean="0"/>
              <a:t>Zorg dat alle ingrediënten terug komen</a:t>
            </a:r>
          </a:p>
          <a:p>
            <a:pPr lvl="1"/>
            <a:r>
              <a:rPr lang="nl-NL" dirty="0" smtClean="0"/>
              <a:t>Werkmateriaal en apparatuur vermelden op het moment dat het gebruikt gaat worden</a:t>
            </a:r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7174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Eisen receptuur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Schrijfstijl</a:t>
            </a:r>
          </a:p>
          <a:p>
            <a:pPr lvl="1"/>
            <a:r>
              <a:rPr lang="nl-NL" dirty="0" smtClean="0"/>
              <a:t>Zorg voor korte, beschrijvende en verklarende zinnen</a:t>
            </a:r>
          </a:p>
          <a:p>
            <a:pPr lvl="1"/>
            <a:r>
              <a:rPr lang="nl-NL" dirty="0" smtClean="0"/>
              <a:t>Werkwoord – onderwerp – materiaal – techniek – tijd – resultaat</a:t>
            </a:r>
          </a:p>
          <a:p>
            <a:pPr lvl="1"/>
            <a:r>
              <a:rPr lang="nl-NL" dirty="0" smtClean="0"/>
              <a:t>Denk ook aan je doelgroep</a:t>
            </a:r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5457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Receptuurbeoordeling</a:t>
            </a:r>
          </a:p>
          <a:p>
            <a:pPr marL="457200" lvl="1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965325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Is dit een goede receptuur?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nl-NL" sz="1050" b="1" dirty="0" smtClean="0"/>
              <a:t>Ingrediënten gezond bananenbrood</a:t>
            </a:r>
          </a:p>
          <a:p>
            <a:pPr marL="0" lvl="0" indent="0">
              <a:buNone/>
            </a:pPr>
            <a:r>
              <a:rPr lang="nl-NL" sz="1050" dirty="0" smtClean="0"/>
              <a:t>3 (rijpe) bananen</a:t>
            </a:r>
          </a:p>
          <a:p>
            <a:pPr marL="0" lvl="0" indent="0">
              <a:buNone/>
            </a:pPr>
            <a:r>
              <a:rPr lang="nl-NL" sz="1050" dirty="0" smtClean="0"/>
              <a:t>50 gram ontpitte dadels</a:t>
            </a:r>
          </a:p>
          <a:p>
            <a:pPr marL="0" lvl="0" indent="0">
              <a:buNone/>
            </a:pPr>
            <a:r>
              <a:rPr lang="nl-NL" sz="1050" dirty="0" smtClean="0"/>
              <a:t>3 eieren</a:t>
            </a:r>
          </a:p>
          <a:p>
            <a:pPr marL="0" lvl="0" indent="0">
              <a:buNone/>
            </a:pPr>
            <a:r>
              <a:rPr lang="nl-NL" sz="1050" dirty="0" smtClean="0"/>
              <a:t>100 gram amandelmeel</a:t>
            </a:r>
          </a:p>
          <a:p>
            <a:pPr marL="0" lvl="0" indent="0">
              <a:buNone/>
            </a:pPr>
            <a:r>
              <a:rPr lang="nl-NL" sz="1050" dirty="0" smtClean="0"/>
              <a:t>50 gram havermout*</a:t>
            </a:r>
          </a:p>
          <a:p>
            <a:pPr marL="0" lvl="0" indent="0">
              <a:buNone/>
            </a:pPr>
            <a:r>
              <a:rPr lang="nl-NL" sz="1050" dirty="0" smtClean="0"/>
              <a:t>1 ½ theelepel bakpoeder</a:t>
            </a:r>
          </a:p>
          <a:p>
            <a:pPr marL="0" lvl="0" indent="0">
              <a:buNone/>
            </a:pPr>
            <a:r>
              <a:rPr lang="nl-NL" sz="1050" dirty="0" smtClean="0"/>
              <a:t>Handje </a:t>
            </a:r>
            <a:r>
              <a:rPr lang="nl-NL" sz="1050" dirty="0" smtClean="0">
                <a:hlinkClick r:id="rId2" tooltip="Ongebrande noten via het Superfood Centre"/>
              </a:rPr>
              <a:t>ongebrande noten</a:t>
            </a:r>
            <a:r>
              <a:rPr lang="nl-NL" sz="1050" dirty="0" smtClean="0"/>
              <a:t> (walnoten/amandelen/</a:t>
            </a:r>
            <a:r>
              <a:rPr lang="nl-NL" sz="1050" dirty="0" err="1" smtClean="0"/>
              <a:t>pecan</a:t>
            </a:r>
            <a:r>
              <a:rPr lang="nl-NL" sz="1050" dirty="0" smtClean="0"/>
              <a:t>/hazelnoten, etc.)</a:t>
            </a:r>
          </a:p>
          <a:p>
            <a:pPr marL="0" lvl="0" indent="0">
              <a:buNone/>
            </a:pPr>
            <a:r>
              <a:rPr lang="nl-NL" sz="1050" dirty="0" smtClean="0"/>
              <a:t>Zout</a:t>
            </a:r>
            <a:r>
              <a:rPr lang="nl-NL" sz="1050" dirty="0" smtClean="0">
                <a:hlinkClick r:id="rId3"/>
              </a:rPr>
              <a:t> </a:t>
            </a:r>
            <a:endParaRPr lang="nl-NL" sz="1050" dirty="0" smtClean="0"/>
          </a:p>
          <a:p>
            <a:pPr marL="0" lvl="0" indent="0">
              <a:buNone/>
            </a:pPr>
            <a:endParaRPr lang="nl-NL" sz="1050" dirty="0" smtClean="0"/>
          </a:p>
          <a:p>
            <a:pPr marL="0" indent="0">
              <a:buNone/>
            </a:pPr>
            <a:r>
              <a:rPr lang="nl-NL" sz="1050" b="1" dirty="0" smtClean="0"/>
              <a:t>Bereiding</a:t>
            </a:r>
          </a:p>
          <a:p>
            <a:pPr marL="0" lvl="0" indent="0">
              <a:buNone/>
            </a:pPr>
            <a:r>
              <a:rPr lang="nl-NL" sz="1050" dirty="0" smtClean="0"/>
              <a:t>Verwarm je oven voor op 175 graden.</a:t>
            </a:r>
          </a:p>
          <a:p>
            <a:pPr marL="0" lvl="0" indent="0">
              <a:buNone/>
            </a:pPr>
            <a:r>
              <a:rPr lang="nl-NL" sz="1050" dirty="0" smtClean="0"/>
              <a:t>Meng de bananen met de dadels in je keukenmachine tot een glad beslag. Dit kan ook met een staafmixer.</a:t>
            </a:r>
          </a:p>
          <a:p>
            <a:pPr marL="0" lvl="0" indent="0">
              <a:buNone/>
            </a:pPr>
            <a:r>
              <a:rPr lang="nl-NL" sz="1050" dirty="0" smtClean="0"/>
              <a:t>Als je ook havermout gebruikt: ‘verpulver’ dan de havermout in je keukenmachine tot meel.</a:t>
            </a:r>
          </a:p>
          <a:p>
            <a:pPr marL="0" lvl="0" indent="0">
              <a:buNone/>
            </a:pPr>
            <a:r>
              <a:rPr lang="nl-NL" sz="1050" dirty="0" smtClean="0"/>
              <a:t>Klop in een andere kom de eieren luchtig op en voeg wat zout toe. Meng dit met het de bananenpuree.</a:t>
            </a:r>
          </a:p>
          <a:p>
            <a:pPr marL="0" lvl="0" indent="0">
              <a:buNone/>
            </a:pPr>
            <a:r>
              <a:rPr lang="nl-NL" sz="1050" dirty="0" smtClean="0"/>
              <a:t>Voeg het amandel- en havermoutmeel toe aan het beslag en roer het goed door.</a:t>
            </a:r>
          </a:p>
          <a:p>
            <a:pPr marL="0" lvl="0" indent="0">
              <a:buNone/>
            </a:pPr>
            <a:r>
              <a:rPr lang="nl-NL" sz="1050" dirty="0" smtClean="0"/>
              <a:t>Voeg hieraan ook het bakpoeder toe en meng tot een glad beslag.</a:t>
            </a:r>
          </a:p>
          <a:p>
            <a:pPr marL="0" lvl="0" indent="0">
              <a:buNone/>
            </a:pPr>
            <a:r>
              <a:rPr lang="nl-NL" sz="1050" dirty="0" smtClean="0"/>
              <a:t>Roer tot slot de ongebrande noten erdoor.</a:t>
            </a:r>
          </a:p>
          <a:p>
            <a:pPr marL="0" lvl="0" indent="0">
              <a:buNone/>
            </a:pPr>
            <a:r>
              <a:rPr lang="nl-NL" sz="1050" dirty="0" smtClean="0"/>
              <a:t>Giet het mengsel in de cakevorm en zet in de oven. Bak je bananenbrood in 45-50 minuten af.</a:t>
            </a:r>
          </a:p>
          <a:p>
            <a:pPr marL="0" lvl="0" indent="0">
              <a:buNone/>
            </a:pPr>
            <a:r>
              <a:rPr lang="nl-NL" sz="1050" dirty="0" smtClean="0"/>
              <a:t>Als de bovenkant van de cake te donker wordt, dek dit dan af met bakpapier.</a:t>
            </a:r>
          </a:p>
          <a:p>
            <a:pPr marL="0" lvl="0" indent="0">
              <a:buNone/>
            </a:pPr>
            <a:r>
              <a:rPr lang="nl-NL" sz="1050" dirty="0" smtClean="0"/>
              <a:t>Check of je bananenbrood gaar is door er een satéprikker in te prikken. Is deze schoon en droog als je ‘m er uit haalt? </a:t>
            </a:r>
          </a:p>
          <a:p>
            <a:pPr marL="0" lvl="0" indent="0">
              <a:buNone/>
            </a:pPr>
            <a:r>
              <a:rPr lang="nl-NL" sz="1050" dirty="0" smtClean="0"/>
              <a:t>Dan is je brood klaar.</a:t>
            </a:r>
          </a:p>
          <a:p>
            <a:pPr marL="0" lvl="0" indent="0">
              <a:buNone/>
            </a:pPr>
            <a:r>
              <a:rPr lang="nl-NL" sz="1050" dirty="0" smtClean="0"/>
              <a:t>Laat de cake afkoelen op een rooster.</a:t>
            </a:r>
          </a:p>
          <a:p>
            <a:pPr marL="0" indent="0">
              <a:buNone/>
            </a:pPr>
            <a:r>
              <a:rPr lang="nl-NL" sz="1050" dirty="0" err="1" smtClean="0"/>
              <a:t>Voila</a:t>
            </a:r>
            <a:r>
              <a:rPr lang="nl-NL" sz="1050" dirty="0" smtClean="0"/>
              <a:t>! Klaar is je gezonde bananenbrood. Eet smakelijk!</a:t>
            </a:r>
          </a:p>
          <a:p>
            <a:pPr marL="0" indent="0">
              <a:buNone/>
            </a:pPr>
            <a:endParaRPr lang="nl-NL" sz="1050" dirty="0" smtClean="0"/>
          </a:p>
          <a:p>
            <a:pPr marL="0" indent="0">
              <a:buNone/>
            </a:pPr>
            <a:r>
              <a:rPr lang="nl-NL" sz="1050" dirty="0" smtClean="0"/>
              <a:t>(bron: http://www.ilovehealth.nl/recepten-2/recept-gezond-bananenbrood/)</a:t>
            </a:r>
          </a:p>
          <a:p>
            <a:pPr marL="0" indent="0">
              <a:buNone/>
            </a:pP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1697155077"/>
      </p:ext>
    </p:extLst>
  </p:cSld>
  <p:clrMapOvr>
    <a:masterClrMapping/>
  </p:clrMapOvr>
</p:sld>
</file>

<file path=ppt/theme/theme1.xml><?xml version="1.0" encoding="utf-8"?>
<a:theme xmlns:a="http://schemas.openxmlformats.org/drawingml/2006/main" name="Thema2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vondschemering">
      <a:majorFont>
        <a:latin typeface="Century Gothic"/>
        <a:ea typeface=""/>
        <a:cs typeface=""/>
        <a:font script="Jpan" typeface="ＭＳ Ｐゴシック"/>
      </a:majorFont>
      <a:minorFont>
        <a:latin typeface="Century Gothic"/>
        <a:ea typeface=""/>
        <a:cs typeface=""/>
        <a:font script="Jpan" typeface="ＭＳ Ｐゴシック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a2" id="{B8F74059-5707-44E4-AE2C-8192C0FF7A29}" vid="{7A628D78-504F-4A30-B324-1504139DC9C2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Thema2</Template>
  <TotalTime>4639</TotalTime>
  <Words>507</Words>
  <Application>Microsoft Office PowerPoint</Application>
  <PresentationFormat>Diavoorstelling (4:3)</PresentationFormat>
  <Paragraphs>77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ＭＳ Ｐゴシック</vt:lpstr>
      <vt:lpstr>Arial</vt:lpstr>
      <vt:lpstr>Calibri</vt:lpstr>
      <vt:lpstr>Century Gothic</vt:lpstr>
      <vt:lpstr>Thema2</vt:lpstr>
      <vt:lpstr>Receptuur opstellen</vt:lpstr>
      <vt:lpstr>Na deze les kun je:</vt:lpstr>
      <vt:lpstr>Recept</vt:lpstr>
      <vt:lpstr>Receptuur schrijven</vt:lpstr>
      <vt:lpstr>Eisen receptuur</vt:lpstr>
      <vt:lpstr>Eisen receptuur</vt:lpstr>
      <vt:lpstr>Eisen receptuur</vt:lpstr>
      <vt:lpstr>Opdracht</vt:lpstr>
      <vt:lpstr>Is dit een goede receptuur?</vt:lpstr>
      <vt:lpstr>PowerPoint-presentatie</vt:lpstr>
      <vt:lpstr>Eigen receptuur opstellen</vt:lpstr>
      <vt:lpstr>Receptuur checken</vt:lpstr>
      <vt:lpstr>Taken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Silvia Ragas</dc:creator>
  <cp:lastModifiedBy>Merel Verhofstadt</cp:lastModifiedBy>
  <cp:revision>76</cp:revision>
  <dcterms:created xsi:type="dcterms:W3CDTF">2011-10-14T07:30:03Z</dcterms:created>
  <dcterms:modified xsi:type="dcterms:W3CDTF">2018-09-20T07:43:49Z</dcterms:modified>
</cp:coreProperties>
</file>